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A020-9BDC-475D-82AD-299C5201F96F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9CC15-6580-40AC-918F-F80D315A1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506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A020-9BDC-475D-82AD-299C5201F96F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9CC15-6580-40AC-918F-F80D315A1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838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A020-9BDC-475D-82AD-299C5201F96F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9CC15-6580-40AC-918F-F80D315A1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618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A020-9BDC-475D-82AD-299C5201F96F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9CC15-6580-40AC-918F-F80D315A1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326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A020-9BDC-475D-82AD-299C5201F96F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9CC15-6580-40AC-918F-F80D315A1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09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A020-9BDC-475D-82AD-299C5201F96F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9CC15-6580-40AC-918F-F80D315A1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83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A020-9BDC-475D-82AD-299C5201F96F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9CC15-6580-40AC-918F-F80D315A1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682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A020-9BDC-475D-82AD-299C5201F96F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9CC15-6580-40AC-918F-F80D315A1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438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A020-9BDC-475D-82AD-299C5201F96F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9CC15-6580-40AC-918F-F80D315A1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359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A020-9BDC-475D-82AD-299C5201F96F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9CC15-6580-40AC-918F-F80D315A1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710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A020-9BDC-475D-82AD-299C5201F96F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9CC15-6580-40AC-918F-F80D315A1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719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AA020-9BDC-475D-82AD-299C5201F96F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9CC15-6580-40AC-918F-F80D315A1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367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84607" y="4778061"/>
            <a:ext cx="85515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Emerging Trends in Indian Politics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738" y="141666"/>
            <a:ext cx="7507310" cy="431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03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36372" y="515155"/>
            <a:ext cx="9105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Emerging trends in Indian Politics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4320" y="1326524"/>
            <a:ext cx="106894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Muti- party system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Rebeginning of the era of one party dominance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Decline of the influence of National political parties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Influence of regional parties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Unholy and unprincipled Alliances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 – poll and post-poll Alliances and coalition Governments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Politics and defection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Communalisation of politics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Criminalisation of politics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Politics of casteism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709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4699" y="373871"/>
            <a:ext cx="1038037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Growing influence of money power in politics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Personality cult in politics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 Politics of vindicitivness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 Populistic politics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15. Politics of mass rallies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16. Decline of value based politics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17. Practice of supporting the Government of outside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 Hung Parliament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19. Set back to the principle of collective responsibility and         	political homogeneity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20. Decline in the position of parliament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175" y="631448"/>
            <a:ext cx="3992450" cy="276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947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9397" y="3477295"/>
            <a:ext cx="105349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Decline of ideology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22. Dynastic politics in India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23. Dominance of charismatic regional leadership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24.Abrogation of article -370 and article -35A of the constitution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25. Covid -19 pandemic and its effects on Indian Politics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26. Politics of blackmailing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129" y="180304"/>
            <a:ext cx="8989453" cy="30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14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3352" y="2150773"/>
            <a:ext cx="72250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/>
              <a:t>THANK YOU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8998124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168</Words>
  <Application>Microsoft Office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Vishal</dc:creator>
  <cp:lastModifiedBy>Vishal</cp:lastModifiedBy>
  <cp:revision>4</cp:revision>
  <dcterms:created xsi:type="dcterms:W3CDTF">2024-12-31T13:28:07Z</dcterms:created>
  <dcterms:modified xsi:type="dcterms:W3CDTF">2024-12-31T14:03:13Z</dcterms:modified>
</cp:coreProperties>
</file>